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abd634a00d774078"/>
  </p:sldMasterIdLst>
  <p:sldIdLst>
    <p:sldId id="264" r:id="Re4bc7a2ffd39425f"/>
    <p:sldId id="265" r:id="R976c9e46a94b4eba"/>
    <p:sldId id="266" r:id="R69990d3c4bbb4260"/>
    <p:sldId id="267" r:id="Ra4ce6cbd29af4a9e"/>
    <p:sldId id="268" r:id="Rbcb9366a9a6a4539"/>
    <p:sldId id="269" r:id="R2524a2d8f1884789"/>
    <p:sldId id="270" r:id="R3ab93ce6e2c340d0"/>
    <p:sldId id="271" r:id="R8777464d526a489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abd634a00d774078" /><Relationship Type="http://schemas.openxmlformats.org/officeDocument/2006/relationships/theme" Target="/ppt/slideMasters/theme/theme2.xml" Id="Rde248c849f1e4d63" /><Relationship Type="http://schemas.openxmlformats.org/officeDocument/2006/relationships/slide" Target="/ppt/slides/slide9.xml" Id="Re4bc7a2ffd39425f" /><Relationship Type="http://schemas.openxmlformats.org/officeDocument/2006/relationships/slide" Target="/ppt/slides/slidea.xml" Id="R976c9e46a94b4eba" /><Relationship Type="http://schemas.openxmlformats.org/officeDocument/2006/relationships/slide" Target="/ppt/slides/slideb.xml" Id="R69990d3c4bbb4260" /><Relationship Type="http://schemas.openxmlformats.org/officeDocument/2006/relationships/slide" Target="/ppt/slides/slidec.xml" Id="Ra4ce6cbd29af4a9e" /><Relationship Type="http://schemas.openxmlformats.org/officeDocument/2006/relationships/tableStyles" Target="/ppt/tableStyles.xml" Id="R83e2c44706014bff" /><Relationship Type="http://schemas.openxmlformats.org/officeDocument/2006/relationships/slide" Target="/ppt/slides/slided.xml" Id="Rbcb9366a9a6a4539" /><Relationship Type="http://schemas.openxmlformats.org/officeDocument/2006/relationships/slide" Target="/ppt/slides/slidee.xml" Id="R2524a2d8f1884789" /><Relationship Type="http://schemas.openxmlformats.org/officeDocument/2006/relationships/slide" Target="/ppt/slides/slidef.xml" Id="R3ab93ce6e2c340d0" /><Relationship Type="http://schemas.openxmlformats.org/officeDocument/2006/relationships/slide" Target="/ppt/slides/slide10.xml" Id="R8777464d526a489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1c142623a624cc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187e03bf62d47e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27a3b3230834156" /><Relationship Type="http://schemas.openxmlformats.org/officeDocument/2006/relationships/slideMaster" Target="/ppt/slideMasters/slideMaster2.xml" Id="Rfdfec5f0ff29450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9ef6807d76649bd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27a3b32308341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a1162e69452542fe" /><Relationship Type="http://schemas.openxmlformats.org/officeDocument/2006/relationships/slideLayout" Target="/ppt/slideLayouts/slideLayout2.xml" Id="Ra734447306e7475c" /><Relationship Type="http://schemas.openxmlformats.org/officeDocument/2006/relationships/slideLayout" Target="/ppt/slideLayouts/slideLayout3.xml" Id="R6f37b82d093e442f" /><Relationship Type="http://schemas.openxmlformats.org/officeDocument/2006/relationships/slideLayout" Target="/ppt/slideLayouts/slideLayout4.xml" Id="R64afec9956994dce" /><Relationship Type="http://schemas.openxmlformats.org/officeDocument/2006/relationships/slideLayout" Target="/ppt/slideLayouts/slideLayout5.xml" Id="Rf827ad9680b044fd" /><Relationship Type="http://schemas.openxmlformats.org/officeDocument/2006/relationships/image" Target="/ppt/media/image2.bin" Id="Rdaf2e9471447447e" /><Relationship Type="http://schemas.openxmlformats.org/officeDocument/2006/relationships/image" Target="/ppt/media/image.bin" Id="R7427123b86e446c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af2e9471447447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7427123b86e446c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4afec9956994dce"/>
    <p:sldLayoutId id="2147483652" r:id="R6f37b82d093e442f"/>
    <p:sldLayoutId id="2147483651" r:id="Ra734447306e7475c"/>
    <p:sldLayoutId id="2147483654" r:id="Rf827ad9680b044f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fbdde2c2bb14afb" /><Relationship Type="http://schemas.openxmlformats.org/officeDocument/2006/relationships/chart" Target="/ppt/slides/charts/chart29.xml" Id="R8c400a69bbc74a0f" /><Relationship Type="http://schemas.openxmlformats.org/officeDocument/2006/relationships/chart" Target="/ppt/slides/charts/chart2a.xml" Id="R4cee4002004846af" /><Relationship Type="http://schemas.openxmlformats.org/officeDocument/2006/relationships/chart" Target="/ppt/slides/charts/chart2b.xml" Id="Raf71c6b7fb8d49ea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05a258e0fa684cf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ab691dffd9e4452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636e808650e848a2" /><Relationship Type="http://schemas.openxmlformats.org/officeDocument/2006/relationships/slideLayout" Target="/ppt/slideLayouts/slideLayout5.xml" Id="R0098dd45fde94050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ebf4c991419446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035be349fa234f31" /><Relationship Type="http://schemas.openxmlformats.org/officeDocument/2006/relationships/image" Target="/ppt/media/image4.bin" Id="R02bdd60ac2c94db8" /><Relationship Type="http://schemas.openxmlformats.org/officeDocument/2006/relationships/slideLayout" Target="/ppt/slideLayouts/slideLayout5.xml" Id="Rd485cb734ef647a4" /><Relationship Type="http://schemas.openxmlformats.org/officeDocument/2006/relationships/chart" Target="/ppt/slides/charts/chart15.xml" Id="Re0839a3f7f02417c" /><Relationship Type="http://schemas.openxmlformats.org/officeDocument/2006/relationships/chart" Target="/ppt/slides/charts/chart16.xml" Id="R84bc023ddc5b46eb" /><Relationship Type="http://schemas.openxmlformats.org/officeDocument/2006/relationships/chart" Target="/ppt/slides/charts/chart17.xml" Id="Rcec57be825b2414f" /><Relationship Type="http://schemas.openxmlformats.org/officeDocument/2006/relationships/chart" Target="/ppt/slides/charts/chart18.xml" Id="R9837df0e7e7a41ba" /><Relationship Type="http://schemas.openxmlformats.org/officeDocument/2006/relationships/chart" Target="/ppt/slides/charts/chart19.xml" Id="R71295f14a41e44b6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3bcf3bda26c4b7d" /><Relationship Type="http://schemas.openxmlformats.org/officeDocument/2006/relationships/image" Target="/ppt/media/image4.bin" Id="Rfa78c90876554f98" /><Relationship Type="http://schemas.openxmlformats.org/officeDocument/2006/relationships/slideLayout" Target="/ppt/slideLayouts/slideLayout5.xml" Id="Rbe16a2e59cfa43d4" /><Relationship Type="http://schemas.openxmlformats.org/officeDocument/2006/relationships/chart" Target="/ppt/slides/charts/chart1b.xml" Id="Rffa1aa895cea4a81" /><Relationship Type="http://schemas.openxmlformats.org/officeDocument/2006/relationships/chart" Target="/ppt/slides/charts/chart1c.xml" Id="R9acaa35a123f42e9" /><Relationship Type="http://schemas.openxmlformats.org/officeDocument/2006/relationships/chart" Target="/ppt/slides/charts/chart1d.xml" Id="R95f0ed018dce4005" /><Relationship Type="http://schemas.openxmlformats.org/officeDocument/2006/relationships/chart" Target="/ppt/slides/charts/chart1e.xml" Id="R629a08e006924a18" /><Relationship Type="http://schemas.openxmlformats.org/officeDocument/2006/relationships/chart" Target="/ppt/slides/charts/chart1f.xml" Id="R8df00e7df886433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140fce4627904f9b" /><Relationship Type="http://schemas.openxmlformats.org/officeDocument/2006/relationships/image" Target="/ppt/media/image4.bin" Id="R5dbc3992d4dd4bc9" /><Relationship Type="http://schemas.openxmlformats.org/officeDocument/2006/relationships/slideLayout" Target="/ppt/slideLayouts/slideLayout5.xml" Id="R044bbd1217644ab2" /><Relationship Type="http://schemas.openxmlformats.org/officeDocument/2006/relationships/chart" Target="/ppt/slides/charts/chart21.xml" Id="R70b2ae9c28f34007" /><Relationship Type="http://schemas.openxmlformats.org/officeDocument/2006/relationships/chart" Target="/ppt/slides/charts/chart22.xml" Id="R5db0e4cf0d384804" /><Relationship Type="http://schemas.openxmlformats.org/officeDocument/2006/relationships/chart" Target="/ppt/slides/charts/chart23.xml" Id="R6cd6ae4ca06649ba" /><Relationship Type="http://schemas.openxmlformats.org/officeDocument/2006/relationships/chart" Target="/ppt/slides/charts/chart24.xml" Id="R02fa76b2443f48b2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5.932292</c:v>
              </c:pt>
              <c:pt idx="1">
                <c:v>5.219858</c:v>
              </c:pt>
              <c:pt idx="2">
                <c:v>5.532787</c:v>
              </c:pt>
              <c:pt idx="3">
                <c:v>5.321101</c:v>
              </c:pt>
              <c:pt idx="4">
                <c:v>6.100000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Räven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5.744681</c:v>
              </c:pt>
              <c:pt idx="1">
                <c:v>5.028571</c:v>
              </c:pt>
              <c:pt idx="2">
                <c:v>5.230769</c:v>
              </c:pt>
              <c:pt idx="3">
                <c:v>5.291667</c:v>
              </c:pt>
              <c:pt idx="4">
                <c:v>6.153846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0.307692</c:v>
              </c:pt>
              <c:pt idx="1">
                <c:v>0.384615</c:v>
              </c:pt>
              <c:pt idx="2">
                <c:v>0.307692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0.461538</c:v>
              </c:pt>
              <c:pt idx="1">
                <c:v>0.538462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0.846154</c:v>
              </c:pt>
              <c:pt idx="1">
                <c:v>0.153846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c400a69bbc74a0f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cee4002004846af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f71c6b7fb8d49e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Räven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636e808650e848a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0839a3f7f02417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4bc023ddc5b46e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ec57be825b2414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837df0e7e7a41b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1295f14a41e44b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35be349fa234f3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2bdd60ac2c94db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fa1aa895cea4a8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acaa35a123f42e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5f0ed018dce400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29a08e006924a1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df00e7df886433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3bcf3bda26c4b7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a78c90876554f9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b2ae9c28f3400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db0e4cf0d38480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cd6ae4ca06649b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2fa76b2443f48b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40fce4627904f9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dbc3992d4dd4bc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2017-02-01T10:48:02.108Z</dcterms:created>
  <dcterms:modified xsi:type="dcterms:W3CDTF">2017-02-01T10:48:02.108Z</dcterms:modified>
</cp:coreProperties>
</file>